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1" r:id="rId5"/>
    <p:sldId id="265" r:id="rId6"/>
    <p:sldId id="262" r:id="rId7"/>
    <p:sldId id="264" r:id="rId8"/>
    <p:sldId id="259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wJOv81-5YgLjrKOK416n_Z-2uhAl3DPo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304800"/>
            <a:ext cx="6172200" cy="1572768"/>
          </a:xfrm>
        </p:spPr>
        <p:txBody>
          <a:bodyPr/>
          <a:lstStyle/>
          <a:p>
            <a:pPr algn="l"/>
            <a:r>
              <a:rPr lang="en-US" sz="2200" dirty="0"/>
              <a:t>НАЈБОЉИ ПРИМЕРИ НАСТАВЕ НА </a:t>
            </a:r>
            <a:r>
              <a:rPr lang="en-US" sz="2200" dirty="0" smtClean="0"/>
              <a:t>ДАЉИНУ</a:t>
            </a:r>
            <a:r>
              <a:rPr lang="sr-Cyrl-RS" sz="2200" dirty="0" smtClean="0"/>
              <a:t> -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Магија</a:t>
            </a:r>
            <a:r>
              <a:rPr lang="ru-RU" sz="2200" b="0" dirty="0"/>
              <a:t> је у </a:t>
            </a:r>
            <a:r>
              <a:rPr lang="ru-RU" sz="2200" dirty="0"/>
              <a:t>рукама наставника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637158" cy="2251336"/>
          </a:xfrm>
        </p:spPr>
        <p:txBody>
          <a:bodyPr>
            <a:noAutofit/>
          </a:bodyPr>
          <a:lstStyle/>
          <a:p>
            <a:pPr algn="l"/>
            <a:r>
              <a:rPr lang="sr-Cyrl-RS" sz="1600" b="1" dirty="0"/>
              <a:t>Школа: </a:t>
            </a:r>
            <a:r>
              <a:rPr lang="sr-Cyrl-RS" sz="1600" dirty="0"/>
              <a:t>Машинска техничка школа „14.октобар</a:t>
            </a:r>
            <a:r>
              <a:rPr lang="sr-Cyrl-RS" sz="1600" dirty="0" smtClean="0"/>
              <a:t>“, </a:t>
            </a:r>
            <a:r>
              <a:rPr lang="sr-Cyrl-RS" sz="1600" dirty="0"/>
              <a:t>Краљево</a:t>
            </a:r>
            <a:endParaRPr lang="en-US" sz="1600" dirty="0"/>
          </a:p>
          <a:p>
            <a:pPr algn="l"/>
            <a:r>
              <a:rPr lang="sr-Cyrl-RS" sz="1600" b="1" dirty="0"/>
              <a:t>Занимање: </a:t>
            </a:r>
            <a:r>
              <a:rPr lang="sr-Cyrl-RS" sz="1600" dirty="0"/>
              <a:t>Машински техничар за комјутерско конструисање, Техничар за ЦНЦ машине, Архитектонски техничар</a:t>
            </a:r>
            <a:endParaRPr lang="en-US" sz="1600" dirty="0"/>
          </a:p>
          <a:p>
            <a:pPr algn="l"/>
            <a:r>
              <a:rPr lang="ru-RU" sz="1600" b="1" dirty="0"/>
              <a:t>Разред</a:t>
            </a:r>
            <a:r>
              <a:rPr lang="sr-Cyrl-RS" sz="1600" b="1" dirty="0"/>
              <a:t>:</a:t>
            </a:r>
            <a:r>
              <a:rPr lang="sr-Cyrl-RS" sz="1600" dirty="0"/>
              <a:t> Први</a:t>
            </a:r>
            <a:endParaRPr lang="en-US" sz="1600" dirty="0"/>
          </a:p>
          <a:p>
            <a:pPr algn="l"/>
            <a:r>
              <a:rPr lang="ru-RU" sz="1600" b="1" dirty="0"/>
              <a:t>Наставни предмет</a:t>
            </a:r>
            <a:r>
              <a:rPr lang="sr-Cyrl-RS" sz="1600" b="1" dirty="0"/>
              <a:t>: </a:t>
            </a:r>
            <a:r>
              <a:rPr lang="sr-Cyrl-RS" sz="1600" dirty="0"/>
              <a:t>Енглески </a:t>
            </a:r>
            <a:r>
              <a:rPr lang="sr-Cyrl-RS" sz="1600" dirty="0" smtClean="0"/>
              <a:t>језик</a:t>
            </a:r>
            <a:endParaRPr lang="en-US" sz="1600" dirty="0" smtClean="0"/>
          </a:p>
          <a:p>
            <a:pPr algn="l"/>
            <a:r>
              <a:rPr lang="ru-RU" sz="1600" b="1" dirty="0"/>
              <a:t>Тема</a:t>
            </a:r>
            <a:r>
              <a:rPr lang="sr-Cyrl-RS" sz="1600" b="1" dirty="0"/>
              <a:t>: </a:t>
            </a:r>
            <a:r>
              <a:rPr lang="sr-Cyrl-RS" sz="1600" dirty="0"/>
              <a:t>On screen</a:t>
            </a:r>
            <a:endParaRPr lang="en-US" sz="1600" dirty="0"/>
          </a:p>
          <a:p>
            <a:pPr algn="l"/>
            <a:r>
              <a:rPr lang="ru-RU" sz="1600" b="1" dirty="0"/>
              <a:t>Наставна јединица</a:t>
            </a:r>
            <a:r>
              <a:rPr lang="sr-Cyrl-RS" sz="1600" b="1" dirty="0"/>
              <a:t>: </a:t>
            </a:r>
            <a:r>
              <a:rPr lang="en-US" sz="1600" dirty="0"/>
              <a:t>Project – Sell if you </a:t>
            </a:r>
            <a:r>
              <a:rPr lang="en-US" sz="1600" dirty="0" smtClean="0"/>
              <a:t>can</a:t>
            </a:r>
          </a:p>
          <a:p>
            <a:pPr algn="l"/>
            <a:r>
              <a:rPr lang="sr-Cyrl-RS" sz="1600" dirty="0" smtClean="0"/>
              <a:t>Наставница: Душица Даишевић</a:t>
            </a: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dirty="0"/>
          </a:p>
        </p:txBody>
      </p:sp>
      <p:pic>
        <p:nvPicPr>
          <p:cNvPr id="1026" name="Picture 2" descr="D:\Goca\Posteri\89416_or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12858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04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362200"/>
            <a:ext cx="5638800" cy="1143000"/>
          </a:xfrm>
        </p:spPr>
        <p:txBody>
          <a:bodyPr/>
          <a:lstStyle/>
          <a:p>
            <a:pPr algn="ctr"/>
            <a:r>
              <a:rPr lang="sr-Cyrl-RS" dirty="0" smtClean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92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7696200" cy="6096000"/>
          </a:xfrm>
        </p:spPr>
        <p:txBody>
          <a:bodyPr>
            <a:normAutofit lnSpcReduction="1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Циљеви</a:t>
            </a:r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утврдити научену лексику, начине комуникације  и практично их применити у групно направљеним радовима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Образовни и васпитни  задаци: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активирати ученике да пробуде своју креативност, да уче кроз игру, да размењују идеје, да користе дигиталне технологије, да буду предузимљиви и имају иницијативу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C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Очекивани исходи:</a:t>
            </a:r>
            <a:r>
              <a:rPr lang="sr-Cyrl-C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Ученици ће моће да представе свој производ, да користе научене придеве за описивање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</a:t>
            </a:r>
            <a:r>
              <a:rPr lang="sr-Cyrl-C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г, разликују битно од небитног, анлизирају потребе потршача, синтетишу релевантне факторе за продају производа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Међупредметне компетенције: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вештине сарадње, предузетничка компетенција, дигиталне компетенције,  естетичка компетенција, брига за здравље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Корелације</a:t>
            </a:r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Ликовна култура, Рачунари и програмирање </a:t>
            </a:r>
            <a:endParaRPr lang="sr-Cyrl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Планирање и организација </a:t>
            </a:r>
            <a:r>
              <a:rPr lang="sr-Cyrl-C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https://drive.google.com/file/d/1wJOv81-5YgLjrKOK416n_Z-2uhAl3DPo/view?usp=sharing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5657671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4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Продукти рада </a:t>
            </a:r>
            <a:r>
              <a:rPr lang="sr-Cyrl-RS" sz="2400" dirty="0" smtClean="0"/>
              <a:t>ученика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" y="1379705"/>
            <a:ext cx="5156200" cy="380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2692400" cy="3811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40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Продукти рада </a:t>
            </a:r>
            <a:r>
              <a:rPr lang="sr-Cyrl-RS" sz="2400" dirty="0" smtClean="0"/>
              <a:t>ученика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952999" cy="367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2838450" cy="367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64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Продукти рада </a:t>
            </a:r>
            <a:r>
              <a:rPr lang="sr-Cyrl-RS" sz="2400" dirty="0" smtClean="0"/>
              <a:t>ученика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951220" cy="3954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85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Продукти рада </a:t>
            </a:r>
            <a:r>
              <a:rPr lang="sr-Cyrl-RS" sz="2400" dirty="0" smtClean="0"/>
              <a:t>ученика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73603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3769360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24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Продукти рада </a:t>
            </a:r>
            <a:r>
              <a:rPr lang="sr-Cyrl-RS" sz="2400" dirty="0" smtClean="0"/>
              <a:t>ученика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1651"/>
            <a:ext cx="3810000" cy="504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31650"/>
            <a:ext cx="3581400" cy="5040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21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3124200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441960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/>
              <a:t>Продукти рада </a:t>
            </a:r>
            <a:r>
              <a:rPr lang="sr-Cyrl-RS" sz="2400" dirty="0" smtClean="0"/>
              <a:t>ученика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68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620000" cy="4846320"/>
          </a:xfrm>
        </p:spPr>
        <p:txBody>
          <a:bodyPr>
            <a:normAutofit/>
          </a:bodyPr>
          <a:lstStyle/>
          <a:p>
            <a:r>
              <a:rPr lang="sr-Cyrl-C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Евалуација (процена успешности) остварености исхода: </a:t>
            </a:r>
            <a:r>
              <a:rPr lang="sr-Cyrl-C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Мислим да су исходи остварени код велике већине ученика, сарђивали су, слушали и процењивали туђе идеје, имали иницијативу коју су спровели у дело...Овде презентујем део радова за које сматрам да су оригиналнији, има још лепих, наравно</a:t>
            </a:r>
            <a:r>
              <a:rPr lang="sr-Cyrl-C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Cyrl-C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Запажања о часу: </a:t>
            </a:r>
            <a:r>
              <a:rPr lang="sr-Cyrl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 се допала слобода у одабиру тема као и начин исказивања интересовања, сарадња,могућност да буду оригинални.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88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</TotalTime>
  <Words>170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НАЈБОЉИ ПРИМЕРИ НАСТАВЕ НА ДАЉИНУ -  Магија је у рукама наставника</vt:lpstr>
      <vt:lpstr>PowerPoint Presentation</vt:lpstr>
      <vt:lpstr>Продукти рада ученика</vt:lpstr>
      <vt:lpstr>Продукти рада ученика</vt:lpstr>
      <vt:lpstr>Продукти рада ученика</vt:lpstr>
      <vt:lpstr>Продукти рада ученика</vt:lpstr>
      <vt:lpstr>Продукти рада ученика</vt:lpstr>
      <vt:lpstr>Продукти рада ученика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pc1</dc:creator>
  <cp:lastModifiedBy>pc1</cp:lastModifiedBy>
  <cp:revision>4</cp:revision>
  <dcterms:created xsi:type="dcterms:W3CDTF">2020-05-25T08:01:06Z</dcterms:created>
  <dcterms:modified xsi:type="dcterms:W3CDTF">2020-05-25T09:29:34Z</dcterms:modified>
</cp:coreProperties>
</file>